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266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64F2-052A-46F7-B8C1-10070C24D507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8A89-F518-4A2D-A079-BD04BFD9C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909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64F2-052A-46F7-B8C1-10070C24D507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8A89-F518-4A2D-A079-BD04BFD9C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188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64F2-052A-46F7-B8C1-10070C24D507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8A89-F518-4A2D-A079-BD04BFD9C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94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64F2-052A-46F7-B8C1-10070C24D507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8A89-F518-4A2D-A079-BD04BFD9C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28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64F2-052A-46F7-B8C1-10070C24D507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8A89-F518-4A2D-A079-BD04BFD9C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10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64F2-052A-46F7-B8C1-10070C24D507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8A89-F518-4A2D-A079-BD04BFD9C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01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64F2-052A-46F7-B8C1-10070C24D507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8A89-F518-4A2D-A079-BD04BFD9C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64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64F2-052A-46F7-B8C1-10070C24D507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8A89-F518-4A2D-A079-BD04BFD9C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998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64F2-052A-46F7-B8C1-10070C24D507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8A89-F518-4A2D-A079-BD04BFD9C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010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64F2-052A-46F7-B8C1-10070C24D507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8A89-F518-4A2D-A079-BD04BFD9C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487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64F2-052A-46F7-B8C1-10070C24D507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8A89-F518-4A2D-A079-BD04BFD9C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47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C64F2-052A-46F7-B8C1-10070C24D507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D8A89-F518-4A2D-A079-BD04BFD9C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502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8581008-A94A-4E1A-9DDD-E1E18FC8C7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686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940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F89AEA0-43BD-41B9-BB42-67C2F5723B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487871" y="1463924"/>
            <a:ext cx="10028050" cy="709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2389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0</Words>
  <Application>Microsoft Office PowerPoint</Application>
  <PresentationFormat>Лист A4 (210x297 мм)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 Захаров</dc:creator>
  <cp:lastModifiedBy>Владимир Захаров</cp:lastModifiedBy>
  <cp:revision>3</cp:revision>
  <dcterms:created xsi:type="dcterms:W3CDTF">2020-04-01T09:30:25Z</dcterms:created>
  <dcterms:modified xsi:type="dcterms:W3CDTF">2020-04-01T11:01:19Z</dcterms:modified>
</cp:coreProperties>
</file>